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7559675" cy="10691813"/>
  <p:notesSz cx="9947275" cy="14374813"/>
  <p:embeddedFontLst>
    <p:embeddedFont>
      <p:font typeface="Bree Serif" panose="020B0604020202020204" charset="0"/>
      <p:regular r:id="rId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68" d="100"/>
          <a:sy n="68" d="100"/>
        </p:scale>
        <p:origin x="3186" y="-144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067050" y="1077913"/>
            <a:ext cx="3813175" cy="5391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94728" y="6828037"/>
            <a:ext cx="7957819" cy="6468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2649" tIns="132649" rIns="132649" bIns="132649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1077913"/>
            <a:ext cx="3811587" cy="5391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994728" y="6828037"/>
            <a:ext cx="7957819" cy="6468666"/>
          </a:xfrm>
          <a:prstGeom prst="rect">
            <a:avLst/>
          </a:prstGeom>
        </p:spPr>
        <p:txBody>
          <a:bodyPr spcFirstLastPara="1" wrap="square" lIns="132649" tIns="132649" rIns="132649" bIns="13264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spcFirstLastPara="1" wrap="square" lIns="99625" tIns="99625" rIns="99625" bIns="996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667"/>
              <a:buNone/>
              <a:defRPr sz="5666"/>
            </a:lvl1pPr>
            <a:lvl2pPr lvl="1" algn="ctr">
              <a:spcBef>
                <a:spcPts val="0"/>
              </a:spcBef>
              <a:spcAft>
                <a:spcPts val="0"/>
              </a:spcAft>
              <a:buSzPts val="5667"/>
              <a:buNone/>
              <a:defRPr sz="5666"/>
            </a:lvl2pPr>
            <a:lvl3pPr lvl="2" algn="ctr">
              <a:spcBef>
                <a:spcPts val="0"/>
              </a:spcBef>
              <a:spcAft>
                <a:spcPts val="0"/>
              </a:spcAft>
              <a:buSzPts val="5667"/>
              <a:buNone/>
              <a:defRPr sz="5666"/>
            </a:lvl3pPr>
            <a:lvl4pPr lvl="3" algn="ctr">
              <a:spcBef>
                <a:spcPts val="0"/>
              </a:spcBef>
              <a:spcAft>
                <a:spcPts val="0"/>
              </a:spcAft>
              <a:buSzPts val="5667"/>
              <a:buNone/>
              <a:defRPr sz="5666"/>
            </a:lvl4pPr>
            <a:lvl5pPr lvl="4" algn="ctr">
              <a:spcBef>
                <a:spcPts val="0"/>
              </a:spcBef>
              <a:spcAft>
                <a:spcPts val="0"/>
              </a:spcAft>
              <a:buSzPts val="5667"/>
              <a:buNone/>
              <a:defRPr sz="5666"/>
            </a:lvl5pPr>
            <a:lvl6pPr lvl="5" algn="ctr">
              <a:spcBef>
                <a:spcPts val="0"/>
              </a:spcBef>
              <a:spcAft>
                <a:spcPts val="0"/>
              </a:spcAft>
              <a:buSzPts val="5667"/>
              <a:buNone/>
              <a:defRPr sz="5666"/>
            </a:lvl6pPr>
            <a:lvl7pPr lvl="6" algn="ctr">
              <a:spcBef>
                <a:spcPts val="0"/>
              </a:spcBef>
              <a:spcAft>
                <a:spcPts val="0"/>
              </a:spcAft>
              <a:buSzPts val="5667"/>
              <a:buNone/>
              <a:defRPr sz="5666"/>
            </a:lvl7pPr>
            <a:lvl8pPr lvl="7" algn="ctr">
              <a:spcBef>
                <a:spcPts val="0"/>
              </a:spcBef>
              <a:spcAft>
                <a:spcPts val="0"/>
              </a:spcAft>
              <a:buSzPts val="5667"/>
              <a:buNone/>
              <a:defRPr sz="5666"/>
            </a:lvl8pPr>
            <a:lvl9pPr lvl="8" algn="ctr">
              <a:spcBef>
                <a:spcPts val="0"/>
              </a:spcBef>
              <a:spcAft>
                <a:spcPts val="0"/>
              </a:spcAft>
              <a:buSzPts val="5667"/>
              <a:buNone/>
              <a:defRPr sz="5666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spcFirstLastPara="1" wrap="square" lIns="99625" tIns="99625" rIns="99625" bIns="996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9625" tIns="99625" rIns="99625" bIns="99625" anchor="ctr" anchorCtr="0">
            <a:normAutofit/>
          </a:bodyPr>
          <a:lstStyle>
            <a:lvl1pPr lvl="0">
              <a:buNone/>
              <a:defRPr sz="1089"/>
            </a:lvl1pPr>
            <a:lvl2pPr lvl="1">
              <a:buNone/>
              <a:defRPr sz="1089"/>
            </a:lvl2pPr>
            <a:lvl3pPr lvl="2">
              <a:buNone/>
              <a:defRPr sz="1089"/>
            </a:lvl3pPr>
            <a:lvl4pPr lvl="3">
              <a:buNone/>
              <a:defRPr sz="1089"/>
            </a:lvl4pPr>
            <a:lvl5pPr lvl="4">
              <a:buNone/>
              <a:defRPr sz="1089"/>
            </a:lvl5pPr>
            <a:lvl6pPr lvl="5">
              <a:buNone/>
              <a:defRPr sz="1089"/>
            </a:lvl6pPr>
            <a:lvl7pPr lvl="6">
              <a:buNone/>
              <a:defRPr sz="1089"/>
            </a:lvl7pPr>
            <a:lvl8pPr lvl="7">
              <a:buNone/>
              <a:defRPr sz="1089"/>
            </a:lvl8pPr>
            <a:lvl9pPr lvl="8">
              <a:buNone/>
              <a:defRPr sz="108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57705" y="2299346"/>
            <a:ext cx="7044600" cy="4081800"/>
          </a:xfrm>
          <a:prstGeom prst="rect">
            <a:avLst/>
          </a:prstGeom>
        </p:spPr>
        <p:txBody>
          <a:bodyPr spcFirstLastPara="1" wrap="square" lIns="99625" tIns="99625" rIns="99625" bIns="996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77"/>
              <a:buNone/>
              <a:defRPr sz="13077"/>
            </a:lvl1pPr>
            <a:lvl2pPr lvl="1" algn="ctr">
              <a:spcBef>
                <a:spcPts val="0"/>
              </a:spcBef>
              <a:spcAft>
                <a:spcPts val="0"/>
              </a:spcAft>
              <a:buSzPts val="13077"/>
              <a:buNone/>
              <a:defRPr sz="13077"/>
            </a:lvl2pPr>
            <a:lvl3pPr lvl="2" algn="ctr">
              <a:spcBef>
                <a:spcPts val="0"/>
              </a:spcBef>
              <a:spcAft>
                <a:spcPts val="0"/>
              </a:spcAft>
              <a:buSzPts val="13077"/>
              <a:buNone/>
              <a:defRPr sz="13077"/>
            </a:lvl3pPr>
            <a:lvl4pPr lvl="3" algn="ctr">
              <a:spcBef>
                <a:spcPts val="0"/>
              </a:spcBef>
              <a:spcAft>
                <a:spcPts val="0"/>
              </a:spcAft>
              <a:buSzPts val="13077"/>
              <a:buNone/>
              <a:defRPr sz="13077"/>
            </a:lvl4pPr>
            <a:lvl5pPr lvl="4" algn="ctr">
              <a:spcBef>
                <a:spcPts val="0"/>
              </a:spcBef>
              <a:spcAft>
                <a:spcPts val="0"/>
              </a:spcAft>
              <a:buSzPts val="13077"/>
              <a:buNone/>
              <a:defRPr sz="13077"/>
            </a:lvl5pPr>
            <a:lvl6pPr lvl="5" algn="ctr">
              <a:spcBef>
                <a:spcPts val="0"/>
              </a:spcBef>
              <a:spcAft>
                <a:spcPts val="0"/>
              </a:spcAft>
              <a:buSzPts val="13077"/>
              <a:buNone/>
              <a:defRPr sz="13077"/>
            </a:lvl6pPr>
            <a:lvl7pPr lvl="6" algn="ctr">
              <a:spcBef>
                <a:spcPts val="0"/>
              </a:spcBef>
              <a:spcAft>
                <a:spcPts val="0"/>
              </a:spcAft>
              <a:buSzPts val="13077"/>
              <a:buNone/>
              <a:defRPr sz="13077"/>
            </a:lvl7pPr>
            <a:lvl8pPr lvl="7" algn="ctr">
              <a:spcBef>
                <a:spcPts val="0"/>
              </a:spcBef>
              <a:spcAft>
                <a:spcPts val="0"/>
              </a:spcAft>
              <a:buSzPts val="13077"/>
              <a:buNone/>
              <a:defRPr sz="13077"/>
            </a:lvl8pPr>
            <a:lvl9pPr lvl="8" algn="ctr">
              <a:spcBef>
                <a:spcPts val="0"/>
              </a:spcBef>
              <a:spcAft>
                <a:spcPts val="0"/>
              </a:spcAft>
              <a:buSzPts val="13077"/>
              <a:buNone/>
              <a:defRPr sz="13077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spcFirstLastPara="1" wrap="square" lIns="99625" tIns="99625" rIns="99625" bIns="99625" anchor="t" anchorCtr="0">
            <a:normAutofit/>
          </a:bodyPr>
          <a:lstStyle>
            <a:lvl1pPr marL="457200" lvl="0" indent="-353159" algn="ctr">
              <a:spcBef>
                <a:spcPts val="0"/>
              </a:spcBef>
              <a:spcAft>
                <a:spcPts val="0"/>
              </a:spcAft>
              <a:buSzPts val="1962"/>
              <a:buChar char="●"/>
              <a:defRPr sz="1961"/>
            </a:lvl1pPr>
            <a:lvl2pPr marL="914400" lvl="1" indent="-325480" algn="ctr">
              <a:spcBef>
                <a:spcPts val="0"/>
              </a:spcBef>
              <a:spcAft>
                <a:spcPts val="0"/>
              </a:spcAft>
              <a:buSzPts val="1526"/>
              <a:buChar char="○"/>
              <a:defRPr sz="1525"/>
            </a:lvl2pPr>
            <a:lvl3pPr marL="1371600" lvl="2" indent="-325480" algn="ctr">
              <a:spcBef>
                <a:spcPts val="0"/>
              </a:spcBef>
              <a:spcAft>
                <a:spcPts val="0"/>
              </a:spcAft>
              <a:buSzPts val="1526"/>
              <a:buChar char="■"/>
              <a:defRPr sz="1525"/>
            </a:lvl3pPr>
            <a:lvl4pPr marL="1828800" lvl="3" indent="-325480" algn="ctr">
              <a:spcBef>
                <a:spcPts val="0"/>
              </a:spcBef>
              <a:spcAft>
                <a:spcPts val="0"/>
              </a:spcAft>
              <a:buSzPts val="1526"/>
              <a:buChar char="●"/>
              <a:defRPr sz="1525"/>
            </a:lvl4pPr>
            <a:lvl5pPr marL="2286000" lvl="4" indent="-325480" algn="ctr">
              <a:spcBef>
                <a:spcPts val="0"/>
              </a:spcBef>
              <a:spcAft>
                <a:spcPts val="0"/>
              </a:spcAft>
              <a:buSzPts val="1526"/>
              <a:buChar char="○"/>
              <a:defRPr sz="1525"/>
            </a:lvl5pPr>
            <a:lvl6pPr marL="2743200" lvl="5" indent="-325480" algn="ctr">
              <a:spcBef>
                <a:spcPts val="0"/>
              </a:spcBef>
              <a:spcAft>
                <a:spcPts val="0"/>
              </a:spcAft>
              <a:buSzPts val="1526"/>
              <a:buChar char="■"/>
              <a:defRPr sz="1525"/>
            </a:lvl6pPr>
            <a:lvl7pPr marL="3200400" lvl="6" indent="-325480" algn="ctr">
              <a:spcBef>
                <a:spcPts val="0"/>
              </a:spcBef>
              <a:spcAft>
                <a:spcPts val="0"/>
              </a:spcAft>
              <a:buSzPts val="1526"/>
              <a:buChar char="●"/>
              <a:defRPr sz="1525"/>
            </a:lvl7pPr>
            <a:lvl8pPr marL="3657600" lvl="7" indent="-325480" algn="ctr">
              <a:spcBef>
                <a:spcPts val="0"/>
              </a:spcBef>
              <a:spcAft>
                <a:spcPts val="0"/>
              </a:spcAft>
              <a:buSzPts val="1526"/>
              <a:buChar char="○"/>
              <a:defRPr sz="1525"/>
            </a:lvl8pPr>
            <a:lvl9pPr marL="4114800" lvl="8" indent="-325480" algn="ctr">
              <a:spcBef>
                <a:spcPts val="0"/>
              </a:spcBef>
              <a:spcAft>
                <a:spcPts val="0"/>
              </a:spcAft>
              <a:buSzPts val="1526"/>
              <a:buChar char="■"/>
              <a:defRPr sz="1525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9625" tIns="99625" rIns="99625" bIns="99625" anchor="ctr" anchorCtr="0">
            <a:normAutofit/>
          </a:bodyPr>
          <a:lstStyle>
            <a:lvl1pPr lvl="0">
              <a:buNone/>
              <a:defRPr sz="1089"/>
            </a:lvl1pPr>
            <a:lvl2pPr lvl="1">
              <a:buNone/>
              <a:defRPr sz="1089"/>
            </a:lvl2pPr>
            <a:lvl3pPr lvl="2">
              <a:buNone/>
              <a:defRPr sz="1089"/>
            </a:lvl3pPr>
            <a:lvl4pPr lvl="3">
              <a:buNone/>
              <a:defRPr sz="1089"/>
            </a:lvl4pPr>
            <a:lvl5pPr lvl="4">
              <a:buNone/>
              <a:defRPr sz="1089"/>
            </a:lvl5pPr>
            <a:lvl6pPr lvl="5">
              <a:buNone/>
              <a:defRPr sz="1089"/>
            </a:lvl6pPr>
            <a:lvl7pPr lvl="6">
              <a:buNone/>
              <a:defRPr sz="1089"/>
            </a:lvl7pPr>
            <a:lvl8pPr lvl="7">
              <a:buNone/>
              <a:defRPr sz="1089"/>
            </a:lvl8pPr>
            <a:lvl9pPr lvl="8">
              <a:buNone/>
              <a:defRPr sz="108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9625" tIns="99625" rIns="99625" bIns="99625" anchor="ctr" anchorCtr="0">
            <a:normAutofit/>
          </a:bodyPr>
          <a:lstStyle>
            <a:lvl1pPr lvl="0">
              <a:buNone/>
              <a:defRPr sz="1089"/>
            </a:lvl1pPr>
            <a:lvl2pPr lvl="1">
              <a:buNone/>
              <a:defRPr sz="1089"/>
            </a:lvl2pPr>
            <a:lvl3pPr lvl="2">
              <a:buNone/>
              <a:defRPr sz="1089"/>
            </a:lvl3pPr>
            <a:lvl4pPr lvl="3">
              <a:buNone/>
              <a:defRPr sz="1089"/>
            </a:lvl4pPr>
            <a:lvl5pPr lvl="4">
              <a:buNone/>
              <a:defRPr sz="1089"/>
            </a:lvl5pPr>
            <a:lvl6pPr lvl="5">
              <a:buNone/>
              <a:defRPr sz="1089"/>
            </a:lvl6pPr>
            <a:lvl7pPr lvl="6">
              <a:buNone/>
              <a:defRPr sz="1089"/>
            </a:lvl7pPr>
            <a:lvl8pPr lvl="7">
              <a:buNone/>
              <a:defRPr sz="1089"/>
            </a:lvl8pPr>
            <a:lvl9pPr lvl="8">
              <a:buNone/>
              <a:defRPr sz="108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57705" y="4471058"/>
            <a:ext cx="7044600" cy="1749600"/>
          </a:xfrm>
          <a:prstGeom prst="rect">
            <a:avLst/>
          </a:prstGeom>
        </p:spPr>
        <p:txBody>
          <a:bodyPr spcFirstLastPara="1" wrap="square" lIns="99625" tIns="99625" rIns="99625" bIns="996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923"/>
              <a:buNone/>
              <a:defRPr sz="3923"/>
            </a:lvl1pPr>
            <a:lvl2pPr lvl="1" algn="ctr">
              <a:spcBef>
                <a:spcPts val="0"/>
              </a:spcBef>
              <a:spcAft>
                <a:spcPts val="0"/>
              </a:spcAft>
              <a:buSzPts val="3923"/>
              <a:buNone/>
              <a:defRPr sz="3923"/>
            </a:lvl2pPr>
            <a:lvl3pPr lvl="2" algn="ctr">
              <a:spcBef>
                <a:spcPts val="0"/>
              </a:spcBef>
              <a:spcAft>
                <a:spcPts val="0"/>
              </a:spcAft>
              <a:buSzPts val="3923"/>
              <a:buNone/>
              <a:defRPr sz="3923"/>
            </a:lvl3pPr>
            <a:lvl4pPr lvl="3" algn="ctr">
              <a:spcBef>
                <a:spcPts val="0"/>
              </a:spcBef>
              <a:spcAft>
                <a:spcPts val="0"/>
              </a:spcAft>
              <a:buSzPts val="3923"/>
              <a:buNone/>
              <a:defRPr sz="3923"/>
            </a:lvl4pPr>
            <a:lvl5pPr lvl="4" algn="ctr">
              <a:spcBef>
                <a:spcPts val="0"/>
              </a:spcBef>
              <a:spcAft>
                <a:spcPts val="0"/>
              </a:spcAft>
              <a:buSzPts val="3923"/>
              <a:buNone/>
              <a:defRPr sz="3923"/>
            </a:lvl5pPr>
            <a:lvl6pPr lvl="5" algn="ctr">
              <a:spcBef>
                <a:spcPts val="0"/>
              </a:spcBef>
              <a:spcAft>
                <a:spcPts val="0"/>
              </a:spcAft>
              <a:buSzPts val="3923"/>
              <a:buNone/>
              <a:defRPr sz="3923"/>
            </a:lvl6pPr>
            <a:lvl7pPr lvl="6" algn="ctr">
              <a:spcBef>
                <a:spcPts val="0"/>
              </a:spcBef>
              <a:spcAft>
                <a:spcPts val="0"/>
              </a:spcAft>
              <a:buSzPts val="3923"/>
              <a:buNone/>
              <a:defRPr sz="3923"/>
            </a:lvl7pPr>
            <a:lvl8pPr lvl="7" algn="ctr">
              <a:spcBef>
                <a:spcPts val="0"/>
              </a:spcBef>
              <a:spcAft>
                <a:spcPts val="0"/>
              </a:spcAft>
              <a:buSzPts val="3923"/>
              <a:buNone/>
              <a:defRPr sz="3923"/>
            </a:lvl8pPr>
            <a:lvl9pPr lvl="8" algn="ctr">
              <a:spcBef>
                <a:spcPts val="0"/>
              </a:spcBef>
              <a:spcAft>
                <a:spcPts val="0"/>
              </a:spcAft>
              <a:buSzPts val="3923"/>
              <a:buNone/>
              <a:defRPr sz="3923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9625" tIns="99625" rIns="99625" bIns="99625" anchor="ctr" anchorCtr="0">
            <a:normAutofit/>
          </a:bodyPr>
          <a:lstStyle>
            <a:lvl1pPr lvl="0">
              <a:buNone/>
              <a:defRPr sz="1089"/>
            </a:lvl1pPr>
            <a:lvl2pPr lvl="1">
              <a:buNone/>
              <a:defRPr sz="1089"/>
            </a:lvl2pPr>
            <a:lvl3pPr lvl="2">
              <a:buNone/>
              <a:defRPr sz="1089"/>
            </a:lvl3pPr>
            <a:lvl4pPr lvl="3">
              <a:buNone/>
              <a:defRPr sz="1089"/>
            </a:lvl4pPr>
            <a:lvl5pPr lvl="4">
              <a:buNone/>
              <a:defRPr sz="1089"/>
            </a:lvl5pPr>
            <a:lvl6pPr lvl="5">
              <a:buNone/>
              <a:defRPr sz="1089"/>
            </a:lvl6pPr>
            <a:lvl7pPr lvl="6">
              <a:buNone/>
              <a:defRPr sz="1089"/>
            </a:lvl7pPr>
            <a:lvl8pPr lvl="7">
              <a:buNone/>
              <a:defRPr sz="1089"/>
            </a:lvl8pPr>
            <a:lvl9pPr lvl="8">
              <a:buNone/>
              <a:defRPr sz="108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</p:spPr>
        <p:txBody>
          <a:bodyPr spcFirstLastPara="1" wrap="square" lIns="99625" tIns="99625" rIns="99625" bIns="996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1pPr>
            <a:lvl2pPr lvl="1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2pPr>
            <a:lvl3pPr lvl="2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3pPr>
            <a:lvl4pPr lvl="3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4pPr>
            <a:lvl5pPr lvl="4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5pPr>
            <a:lvl6pPr lvl="5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6pPr>
            <a:lvl7pPr lvl="6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7pPr>
            <a:lvl8pPr lvl="7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8pPr>
            <a:lvl9pPr lvl="8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600"/>
          </a:xfrm>
          <a:prstGeom prst="rect">
            <a:avLst/>
          </a:prstGeom>
        </p:spPr>
        <p:txBody>
          <a:bodyPr spcFirstLastPara="1" wrap="square" lIns="99625" tIns="99625" rIns="99625" bIns="99625" anchor="t" anchorCtr="0">
            <a:normAutofit/>
          </a:bodyPr>
          <a:lstStyle>
            <a:lvl1pPr marL="457200" lvl="0" indent="-353159">
              <a:spcBef>
                <a:spcPts val="0"/>
              </a:spcBef>
              <a:spcAft>
                <a:spcPts val="0"/>
              </a:spcAft>
              <a:buSzPts val="1962"/>
              <a:buChar char="●"/>
              <a:defRPr sz="1961"/>
            </a:lvl1pPr>
            <a:lvl2pPr marL="914400" lvl="1" indent="-325480">
              <a:spcBef>
                <a:spcPts val="0"/>
              </a:spcBef>
              <a:spcAft>
                <a:spcPts val="0"/>
              </a:spcAft>
              <a:buSzPts val="1526"/>
              <a:buChar char="○"/>
              <a:defRPr sz="1525"/>
            </a:lvl2pPr>
            <a:lvl3pPr marL="1371600" lvl="2" indent="-325480">
              <a:spcBef>
                <a:spcPts val="0"/>
              </a:spcBef>
              <a:spcAft>
                <a:spcPts val="0"/>
              </a:spcAft>
              <a:buSzPts val="1526"/>
              <a:buChar char="■"/>
              <a:defRPr sz="1525"/>
            </a:lvl3pPr>
            <a:lvl4pPr marL="1828800" lvl="3" indent="-325480">
              <a:spcBef>
                <a:spcPts val="0"/>
              </a:spcBef>
              <a:spcAft>
                <a:spcPts val="0"/>
              </a:spcAft>
              <a:buSzPts val="1526"/>
              <a:buChar char="●"/>
              <a:defRPr sz="1525"/>
            </a:lvl4pPr>
            <a:lvl5pPr marL="2286000" lvl="4" indent="-325480">
              <a:spcBef>
                <a:spcPts val="0"/>
              </a:spcBef>
              <a:spcAft>
                <a:spcPts val="0"/>
              </a:spcAft>
              <a:buSzPts val="1526"/>
              <a:buChar char="○"/>
              <a:defRPr sz="1525"/>
            </a:lvl5pPr>
            <a:lvl6pPr marL="2743200" lvl="5" indent="-325480">
              <a:spcBef>
                <a:spcPts val="0"/>
              </a:spcBef>
              <a:spcAft>
                <a:spcPts val="0"/>
              </a:spcAft>
              <a:buSzPts val="1526"/>
              <a:buChar char="■"/>
              <a:defRPr sz="1525"/>
            </a:lvl6pPr>
            <a:lvl7pPr marL="3200400" lvl="6" indent="-325480">
              <a:spcBef>
                <a:spcPts val="0"/>
              </a:spcBef>
              <a:spcAft>
                <a:spcPts val="0"/>
              </a:spcAft>
              <a:buSzPts val="1526"/>
              <a:buChar char="●"/>
              <a:defRPr sz="1525"/>
            </a:lvl7pPr>
            <a:lvl8pPr marL="3657600" lvl="7" indent="-325480">
              <a:spcBef>
                <a:spcPts val="0"/>
              </a:spcBef>
              <a:spcAft>
                <a:spcPts val="0"/>
              </a:spcAft>
              <a:buSzPts val="1526"/>
              <a:buChar char="○"/>
              <a:defRPr sz="1525"/>
            </a:lvl8pPr>
            <a:lvl9pPr marL="4114800" lvl="8" indent="-325480">
              <a:spcBef>
                <a:spcPts val="0"/>
              </a:spcBef>
              <a:spcAft>
                <a:spcPts val="0"/>
              </a:spcAft>
              <a:buSzPts val="1526"/>
              <a:buChar char="■"/>
              <a:defRPr sz="1525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9625" tIns="99625" rIns="99625" bIns="99625" anchor="ctr" anchorCtr="0">
            <a:normAutofit/>
          </a:bodyPr>
          <a:lstStyle>
            <a:lvl1pPr lvl="0">
              <a:buNone/>
              <a:defRPr sz="1089"/>
            </a:lvl1pPr>
            <a:lvl2pPr lvl="1">
              <a:buNone/>
              <a:defRPr sz="1089"/>
            </a:lvl2pPr>
            <a:lvl3pPr lvl="2">
              <a:buNone/>
              <a:defRPr sz="1089"/>
            </a:lvl3pPr>
            <a:lvl4pPr lvl="3">
              <a:buNone/>
              <a:defRPr sz="1089"/>
            </a:lvl4pPr>
            <a:lvl5pPr lvl="4">
              <a:buNone/>
              <a:defRPr sz="1089"/>
            </a:lvl5pPr>
            <a:lvl6pPr lvl="5">
              <a:buNone/>
              <a:defRPr sz="1089"/>
            </a:lvl6pPr>
            <a:lvl7pPr lvl="6">
              <a:buNone/>
              <a:defRPr sz="1089"/>
            </a:lvl7pPr>
            <a:lvl8pPr lvl="7">
              <a:buNone/>
              <a:defRPr sz="1089"/>
            </a:lvl8pPr>
            <a:lvl9pPr lvl="8">
              <a:buNone/>
              <a:defRPr sz="108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</p:spPr>
        <p:txBody>
          <a:bodyPr spcFirstLastPara="1" wrap="square" lIns="99625" tIns="99625" rIns="99625" bIns="996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1pPr>
            <a:lvl2pPr lvl="1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2pPr>
            <a:lvl3pPr lvl="2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3pPr>
            <a:lvl4pPr lvl="3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4pPr>
            <a:lvl5pPr lvl="4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5pPr>
            <a:lvl6pPr lvl="5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6pPr>
            <a:lvl7pPr lvl="6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7pPr>
            <a:lvl8pPr lvl="7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8pPr>
            <a:lvl9pPr lvl="8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3306900" cy="7101600"/>
          </a:xfrm>
          <a:prstGeom prst="rect">
            <a:avLst/>
          </a:prstGeom>
        </p:spPr>
        <p:txBody>
          <a:bodyPr spcFirstLastPara="1" wrap="square" lIns="99625" tIns="99625" rIns="99625" bIns="99625" anchor="t" anchorCtr="0">
            <a:normAutofit/>
          </a:bodyPr>
          <a:lstStyle>
            <a:lvl1pPr marL="457200" lvl="0" indent="-325480">
              <a:spcBef>
                <a:spcPts val="0"/>
              </a:spcBef>
              <a:spcAft>
                <a:spcPts val="0"/>
              </a:spcAft>
              <a:buSzPts val="1526"/>
              <a:buChar char="●"/>
              <a:defRPr sz="1525"/>
            </a:lvl1pPr>
            <a:lvl2pPr marL="914400" lvl="1" indent="-311640">
              <a:spcBef>
                <a:spcPts val="0"/>
              </a:spcBef>
              <a:spcAft>
                <a:spcPts val="0"/>
              </a:spcAft>
              <a:buSzPts val="1308"/>
              <a:buChar char="○"/>
              <a:defRPr sz="1307"/>
            </a:lvl2pPr>
            <a:lvl3pPr marL="1371600" lvl="2" indent="-311640">
              <a:spcBef>
                <a:spcPts val="0"/>
              </a:spcBef>
              <a:spcAft>
                <a:spcPts val="0"/>
              </a:spcAft>
              <a:buSzPts val="1308"/>
              <a:buChar char="■"/>
              <a:defRPr sz="1307"/>
            </a:lvl3pPr>
            <a:lvl4pPr marL="1828800" lvl="3" indent="-311640">
              <a:spcBef>
                <a:spcPts val="0"/>
              </a:spcBef>
              <a:spcAft>
                <a:spcPts val="0"/>
              </a:spcAft>
              <a:buSzPts val="1308"/>
              <a:buChar char="●"/>
              <a:defRPr sz="1307"/>
            </a:lvl4pPr>
            <a:lvl5pPr marL="2286000" lvl="4" indent="-311640">
              <a:spcBef>
                <a:spcPts val="0"/>
              </a:spcBef>
              <a:spcAft>
                <a:spcPts val="0"/>
              </a:spcAft>
              <a:buSzPts val="1308"/>
              <a:buChar char="○"/>
              <a:defRPr sz="1307"/>
            </a:lvl5pPr>
            <a:lvl6pPr marL="2743200" lvl="5" indent="-311640">
              <a:spcBef>
                <a:spcPts val="0"/>
              </a:spcBef>
              <a:spcAft>
                <a:spcPts val="0"/>
              </a:spcAft>
              <a:buSzPts val="1308"/>
              <a:buChar char="■"/>
              <a:defRPr sz="1307"/>
            </a:lvl6pPr>
            <a:lvl7pPr marL="3200400" lvl="6" indent="-311640">
              <a:spcBef>
                <a:spcPts val="0"/>
              </a:spcBef>
              <a:spcAft>
                <a:spcPts val="0"/>
              </a:spcAft>
              <a:buSzPts val="1308"/>
              <a:buChar char="●"/>
              <a:defRPr sz="1307"/>
            </a:lvl7pPr>
            <a:lvl8pPr marL="3657600" lvl="7" indent="-311640">
              <a:spcBef>
                <a:spcPts val="0"/>
              </a:spcBef>
              <a:spcAft>
                <a:spcPts val="0"/>
              </a:spcAft>
              <a:buSzPts val="1308"/>
              <a:buChar char="○"/>
              <a:defRPr sz="1307"/>
            </a:lvl8pPr>
            <a:lvl9pPr marL="4114800" lvl="8" indent="-311640">
              <a:spcBef>
                <a:spcPts val="0"/>
              </a:spcBef>
              <a:spcAft>
                <a:spcPts val="0"/>
              </a:spcAft>
              <a:buSzPts val="1308"/>
              <a:buChar char="■"/>
              <a:defRPr sz="1307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995291" y="2395696"/>
            <a:ext cx="3306900" cy="7101600"/>
          </a:xfrm>
          <a:prstGeom prst="rect">
            <a:avLst/>
          </a:prstGeom>
        </p:spPr>
        <p:txBody>
          <a:bodyPr spcFirstLastPara="1" wrap="square" lIns="99625" tIns="99625" rIns="99625" bIns="99625" anchor="t" anchorCtr="0">
            <a:normAutofit/>
          </a:bodyPr>
          <a:lstStyle>
            <a:lvl1pPr marL="457200" lvl="0" indent="-325480">
              <a:spcBef>
                <a:spcPts val="0"/>
              </a:spcBef>
              <a:spcAft>
                <a:spcPts val="0"/>
              </a:spcAft>
              <a:buSzPts val="1526"/>
              <a:buChar char="●"/>
              <a:defRPr sz="1525"/>
            </a:lvl1pPr>
            <a:lvl2pPr marL="914400" lvl="1" indent="-311640">
              <a:spcBef>
                <a:spcPts val="0"/>
              </a:spcBef>
              <a:spcAft>
                <a:spcPts val="0"/>
              </a:spcAft>
              <a:buSzPts val="1308"/>
              <a:buChar char="○"/>
              <a:defRPr sz="1307"/>
            </a:lvl2pPr>
            <a:lvl3pPr marL="1371600" lvl="2" indent="-311640">
              <a:spcBef>
                <a:spcPts val="0"/>
              </a:spcBef>
              <a:spcAft>
                <a:spcPts val="0"/>
              </a:spcAft>
              <a:buSzPts val="1308"/>
              <a:buChar char="■"/>
              <a:defRPr sz="1307"/>
            </a:lvl3pPr>
            <a:lvl4pPr marL="1828800" lvl="3" indent="-311640">
              <a:spcBef>
                <a:spcPts val="0"/>
              </a:spcBef>
              <a:spcAft>
                <a:spcPts val="0"/>
              </a:spcAft>
              <a:buSzPts val="1308"/>
              <a:buChar char="●"/>
              <a:defRPr sz="1307"/>
            </a:lvl4pPr>
            <a:lvl5pPr marL="2286000" lvl="4" indent="-311640">
              <a:spcBef>
                <a:spcPts val="0"/>
              </a:spcBef>
              <a:spcAft>
                <a:spcPts val="0"/>
              </a:spcAft>
              <a:buSzPts val="1308"/>
              <a:buChar char="○"/>
              <a:defRPr sz="1307"/>
            </a:lvl5pPr>
            <a:lvl6pPr marL="2743200" lvl="5" indent="-311640">
              <a:spcBef>
                <a:spcPts val="0"/>
              </a:spcBef>
              <a:spcAft>
                <a:spcPts val="0"/>
              </a:spcAft>
              <a:buSzPts val="1308"/>
              <a:buChar char="■"/>
              <a:defRPr sz="1307"/>
            </a:lvl6pPr>
            <a:lvl7pPr marL="3200400" lvl="6" indent="-311640">
              <a:spcBef>
                <a:spcPts val="0"/>
              </a:spcBef>
              <a:spcAft>
                <a:spcPts val="0"/>
              </a:spcAft>
              <a:buSzPts val="1308"/>
              <a:buChar char="●"/>
              <a:defRPr sz="1307"/>
            </a:lvl7pPr>
            <a:lvl8pPr marL="3657600" lvl="7" indent="-311640">
              <a:spcBef>
                <a:spcPts val="0"/>
              </a:spcBef>
              <a:spcAft>
                <a:spcPts val="0"/>
              </a:spcAft>
              <a:buSzPts val="1308"/>
              <a:buChar char="○"/>
              <a:defRPr sz="1307"/>
            </a:lvl8pPr>
            <a:lvl9pPr marL="4114800" lvl="8" indent="-311640">
              <a:spcBef>
                <a:spcPts val="0"/>
              </a:spcBef>
              <a:spcAft>
                <a:spcPts val="0"/>
              </a:spcAft>
              <a:buSzPts val="1308"/>
              <a:buChar char="■"/>
              <a:defRPr sz="1307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9625" tIns="99625" rIns="99625" bIns="99625" anchor="ctr" anchorCtr="0">
            <a:normAutofit/>
          </a:bodyPr>
          <a:lstStyle>
            <a:lvl1pPr lvl="0">
              <a:buNone/>
              <a:defRPr sz="1089"/>
            </a:lvl1pPr>
            <a:lvl2pPr lvl="1">
              <a:buNone/>
              <a:defRPr sz="1089"/>
            </a:lvl2pPr>
            <a:lvl3pPr lvl="2">
              <a:buNone/>
              <a:defRPr sz="1089"/>
            </a:lvl3pPr>
            <a:lvl4pPr lvl="3">
              <a:buNone/>
              <a:defRPr sz="1089"/>
            </a:lvl4pPr>
            <a:lvl5pPr lvl="4">
              <a:buNone/>
              <a:defRPr sz="1089"/>
            </a:lvl5pPr>
            <a:lvl6pPr lvl="5">
              <a:buNone/>
              <a:defRPr sz="1089"/>
            </a:lvl6pPr>
            <a:lvl7pPr lvl="6">
              <a:buNone/>
              <a:defRPr sz="1089"/>
            </a:lvl7pPr>
            <a:lvl8pPr lvl="7">
              <a:buNone/>
              <a:defRPr sz="1089"/>
            </a:lvl8pPr>
            <a:lvl9pPr lvl="8">
              <a:buNone/>
              <a:defRPr sz="108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</p:spPr>
        <p:txBody>
          <a:bodyPr spcFirstLastPara="1" wrap="square" lIns="99625" tIns="99625" rIns="99625" bIns="996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1pPr>
            <a:lvl2pPr lvl="1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2pPr>
            <a:lvl3pPr lvl="2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3pPr>
            <a:lvl4pPr lvl="3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4pPr>
            <a:lvl5pPr lvl="4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5pPr>
            <a:lvl6pPr lvl="5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6pPr>
            <a:lvl7pPr lvl="6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7pPr>
            <a:lvl8pPr lvl="7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8pPr>
            <a:lvl9pPr lvl="8">
              <a:spcBef>
                <a:spcPts val="0"/>
              </a:spcBef>
              <a:spcAft>
                <a:spcPts val="0"/>
              </a:spcAft>
              <a:buSzPts val="3051"/>
              <a:buNone/>
              <a:defRPr sz="3051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9625" tIns="99625" rIns="99625" bIns="99625" anchor="ctr" anchorCtr="0">
            <a:normAutofit/>
          </a:bodyPr>
          <a:lstStyle>
            <a:lvl1pPr lvl="0">
              <a:buNone/>
              <a:defRPr sz="1089"/>
            </a:lvl1pPr>
            <a:lvl2pPr lvl="1">
              <a:buNone/>
              <a:defRPr sz="1089"/>
            </a:lvl2pPr>
            <a:lvl3pPr lvl="2">
              <a:buNone/>
              <a:defRPr sz="1089"/>
            </a:lvl3pPr>
            <a:lvl4pPr lvl="3">
              <a:buNone/>
              <a:defRPr sz="1089"/>
            </a:lvl4pPr>
            <a:lvl5pPr lvl="4">
              <a:buNone/>
              <a:defRPr sz="1089"/>
            </a:lvl5pPr>
            <a:lvl6pPr lvl="5">
              <a:buNone/>
              <a:defRPr sz="1089"/>
            </a:lvl6pPr>
            <a:lvl7pPr lvl="6">
              <a:buNone/>
              <a:defRPr sz="1089"/>
            </a:lvl7pPr>
            <a:lvl8pPr lvl="7">
              <a:buNone/>
              <a:defRPr sz="1089"/>
            </a:lvl8pPr>
            <a:lvl9pPr lvl="8">
              <a:buNone/>
              <a:defRPr sz="108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spcFirstLastPara="1" wrap="square" lIns="99625" tIns="99625" rIns="99625" bIns="996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15"/>
              <a:buNone/>
              <a:defRPr sz="2615"/>
            </a:lvl1pPr>
            <a:lvl2pPr lvl="1">
              <a:spcBef>
                <a:spcPts val="0"/>
              </a:spcBef>
              <a:spcAft>
                <a:spcPts val="0"/>
              </a:spcAft>
              <a:buSzPts val="2615"/>
              <a:buNone/>
              <a:defRPr sz="2615"/>
            </a:lvl2pPr>
            <a:lvl3pPr lvl="2">
              <a:spcBef>
                <a:spcPts val="0"/>
              </a:spcBef>
              <a:spcAft>
                <a:spcPts val="0"/>
              </a:spcAft>
              <a:buSzPts val="2615"/>
              <a:buNone/>
              <a:defRPr sz="2615"/>
            </a:lvl3pPr>
            <a:lvl4pPr lvl="3">
              <a:spcBef>
                <a:spcPts val="0"/>
              </a:spcBef>
              <a:spcAft>
                <a:spcPts val="0"/>
              </a:spcAft>
              <a:buSzPts val="2615"/>
              <a:buNone/>
              <a:defRPr sz="2615"/>
            </a:lvl4pPr>
            <a:lvl5pPr lvl="4">
              <a:spcBef>
                <a:spcPts val="0"/>
              </a:spcBef>
              <a:spcAft>
                <a:spcPts val="0"/>
              </a:spcAft>
              <a:buSzPts val="2615"/>
              <a:buNone/>
              <a:defRPr sz="2615"/>
            </a:lvl5pPr>
            <a:lvl6pPr lvl="5">
              <a:spcBef>
                <a:spcPts val="0"/>
              </a:spcBef>
              <a:spcAft>
                <a:spcPts val="0"/>
              </a:spcAft>
              <a:buSzPts val="2615"/>
              <a:buNone/>
              <a:defRPr sz="2615"/>
            </a:lvl6pPr>
            <a:lvl7pPr lvl="6">
              <a:spcBef>
                <a:spcPts val="0"/>
              </a:spcBef>
              <a:spcAft>
                <a:spcPts val="0"/>
              </a:spcAft>
              <a:buSzPts val="2615"/>
              <a:buNone/>
              <a:defRPr sz="2615"/>
            </a:lvl7pPr>
            <a:lvl8pPr lvl="7">
              <a:spcBef>
                <a:spcPts val="0"/>
              </a:spcBef>
              <a:spcAft>
                <a:spcPts val="0"/>
              </a:spcAft>
              <a:buSzPts val="2615"/>
              <a:buNone/>
              <a:defRPr sz="2615"/>
            </a:lvl8pPr>
            <a:lvl9pPr lvl="8">
              <a:spcBef>
                <a:spcPts val="0"/>
              </a:spcBef>
              <a:spcAft>
                <a:spcPts val="0"/>
              </a:spcAft>
              <a:buSzPts val="2615"/>
              <a:buNone/>
              <a:defRPr sz="2615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57705" y="2888617"/>
            <a:ext cx="2321700" cy="6609300"/>
          </a:xfrm>
          <a:prstGeom prst="rect">
            <a:avLst/>
          </a:prstGeom>
        </p:spPr>
        <p:txBody>
          <a:bodyPr spcFirstLastPara="1" wrap="square" lIns="99625" tIns="99625" rIns="99625" bIns="99625" anchor="t" anchorCtr="0">
            <a:normAutofit/>
          </a:bodyPr>
          <a:lstStyle>
            <a:lvl1pPr marL="457200" lvl="0" indent="-311640">
              <a:spcBef>
                <a:spcPts val="0"/>
              </a:spcBef>
              <a:spcAft>
                <a:spcPts val="0"/>
              </a:spcAft>
              <a:buSzPts val="1308"/>
              <a:buChar char="●"/>
              <a:defRPr sz="1307"/>
            </a:lvl1pPr>
            <a:lvl2pPr marL="914400" lvl="1" indent="-311640">
              <a:spcBef>
                <a:spcPts val="0"/>
              </a:spcBef>
              <a:spcAft>
                <a:spcPts val="0"/>
              </a:spcAft>
              <a:buSzPts val="1308"/>
              <a:buChar char="○"/>
              <a:defRPr sz="1307"/>
            </a:lvl2pPr>
            <a:lvl3pPr marL="1371600" lvl="2" indent="-311640">
              <a:spcBef>
                <a:spcPts val="0"/>
              </a:spcBef>
              <a:spcAft>
                <a:spcPts val="0"/>
              </a:spcAft>
              <a:buSzPts val="1308"/>
              <a:buChar char="■"/>
              <a:defRPr sz="1307"/>
            </a:lvl3pPr>
            <a:lvl4pPr marL="1828800" lvl="3" indent="-311640">
              <a:spcBef>
                <a:spcPts val="0"/>
              </a:spcBef>
              <a:spcAft>
                <a:spcPts val="0"/>
              </a:spcAft>
              <a:buSzPts val="1308"/>
              <a:buChar char="●"/>
              <a:defRPr sz="1307"/>
            </a:lvl4pPr>
            <a:lvl5pPr marL="2286000" lvl="4" indent="-311640">
              <a:spcBef>
                <a:spcPts val="0"/>
              </a:spcBef>
              <a:spcAft>
                <a:spcPts val="0"/>
              </a:spcAft>
              <a:buSzPts val="1308"/>
              <a:buChar char="○"/>
              <a:defRPr sz="1307"/>
            </a:lvl5pPr>
            <a:lvl6pPr marL="2743200" lvl="5" indent="-311640">
              <a:spcBef>
                <a:spcPts val="0"/>
              </a:spcBef>
              <a:spcAft>
                <a:spcPts val="0"/>
              </a:spcAft>
              <a:buSzPts val="1308"/>
              <a:buChar char="■"/>
              <a:defRPr sz="1307"/>
            </a:lvl6pPr>
            <a:lvl7pPr marL="3200400" lvl="6" indent="-311640">
              <a:spcBef>
                <a:spcPts val="0"/>
              </a:spcBef>
              <a:spcAft>
                <a:spcPts val="0"/>
              </a:spcAft>
              <a:buSzPts val="1308"/>
              <a:buChar char="●"/>
              <a:defRPr sz="1307"/>
            </a:lvl7pPr>
            <a:lvl8pPr marL="3657600" lvl="7" indent="-311640">
              <a:spcBef>
                <a:spcPts val="0"/>
              </a:spcBef>
              <a:spcAft>
                <a:spcPts val="0"/>
              </a:spcAft>
              <a:buSzPts val="1308"/>
              <a:buChar char="○"/>
              <a:defRPr sz="1307"/>
            </a:lvl8pPr>
            <a:lvl9pPr marL="4114800" lvl="8" indent="-311640">
              <a:spcBef>
                <a:spcPts val="0"/>
              </a:spcBef>
              <a:spcAft>
                <a:spcPts val="0"/>
              </a:spcAft>
              <a:buSzPts val="1308"/>
              <a:buChar char="■"/>
              <a:defRPr sz="1307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9625" tIns="99625" rIns="99625" bIns="99625" anchor="ctr" anchorCtr="0">
            <a:normAutofit/>
          </a:bodyPr>
          <a:lstStyle>
            <a:lvl1pPr lvl="0">
              <a:buNone/>
              <a:defRPr sz="1089"/>
            </a:lvl1pPr>
            <a:lvl2pPr lvl="1">
              <a:buNone/>
              <a:defRPr sz="1089"/>
            </a:lvl2pPr>
            <a:lvl3pPr lvl="2">
              <a:buNone/>
              <a:defRPr sz="1089"/>
            </a:lvl3pPr>
            <a:lvl4pPr lvl="3">
              <a:buNone/>
              <a:defRPr sz="1089"/>
            </a:lvl4pPr>
            <a:lvl5pPr lvl="4">
              <a:buNone/>
              <a:defRPr sz="1089"/>
            </a:lvl5pPr>
            <a:lvl6pPr lvl="5">
              <a:buNone/>
              <a:defRPr sz="1089"/>
            </a:lvl6pPr>
            <a:lvl7pPr lvl="6">
              <a:buNone/>
              <a:defRPr sz="1089"/>
            </a:lvl7pPr>
            <a:lvl8pPr lvl="7">
              <a:buNone/>
              <a:defRPr sz="1089"/>
            </a:lvl8pPr>
            <a:lvl9pPr lvl="8">
              <a:buNone/>
              <a:defRPr sz="108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05325" y="935745"/>
            <a:ext cx="5265000" cy="8503800"/>
          </a:xfrm>
          <a:prstGeom prst="rect">
            <a:avLst/>
          </a:prstGeom>
        </p:spPr>
        <p:txBody>
          <a:bodyPr spcFirstLastPara="1" wrap="square" lIns="99625" tIns="99625" rIns="99625" bIns="996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31"/>
              <a:buNone/>
              <a:defRPr sz="5230"/>
            </a:lvl1pPr>
            <a:lvl2pPr lvl="1">
              <a:spcBef>
                <a:spcPts val="0"/>
              </a:spcBef>
              <a:spcAft>
                <a:spcPts val="0"/>
              </a:spcAft>
              <a:buSzPts val="5231"/>
              <a:buNone/>
              <a:defRPr sz="5230"/>
            </a:lvl2pPr>
            <a:lvl3pPr lvl="2">
              <a:spcBef>
                <a:spcPts val="0"/>
              </a:spcBef>
              <a:spcAft>
                <a:spcPts val="0"/>
              </a:spcAft>
              <a:buSzPts val="5231"/>
              <a:buNone/>
              <a:defRPr sz="5230"/>
            </a:lvl3pPr>
            <a:lvl4pPr lvl="3">
              <a:spcBef>
                <a:spcPts val="0"/>
              </a:spcBef>
              <a:spcAft>
                <a:spcPts val="0"/>
              </a:spcAft>
              <a:buSzPts val="5231"/>
              <a:buNone/>
              <a:defRPr sz="5230"/>
            </a:lvl4pPr>
            <a:lvl5pPr lvl="4">
              <a:spcBef>
                <a:spcPts val="0"/>
              </a:spcBef>
              <a:spcAft>
                <a:spcPts val="0"/>
              </a:spcAft>
              <a:buSzPts val="5231"/>
              <a:buNone/>
              <a:defRPr sz="5230"/>
            </a:lvl5pPr>
            <a:lvl6pPr lvl="5">
              <a:spcBef>
                <a:spcPts val="0"/>
              </a:spcBef>
              <a:spcAft>
                <a:spcPts val="0"/>
              </a:spcAft>
              <a:buSzPts val="5231"/>
              <a:buNone/>
              <a:defRPr sz="5230"/>
            </a:lvl6pPr>
            <a:lvl7pPr lvl="6">
              <a:spcBef>
                <a:spcPts val="0"/>
              </a:spcBef>
              <a:spcAft>
                <a:spcPts val="0"/>
              </a:spcAft>
              <a:buSzPts val="5231"/>
              <a:buNone/>
              <a:defRPr sz="5230"/>
            </a:lvl7pPr>
            <a:lvl8pPr lvl="7">
              <a:spcBef>
                <a:spcPts val="0"/>
              </a:spcBef>
              <a:spcAft>
                <a:spcPts val="0"/>
              </a:spcAft>
              <a:buSzPts val="5231"/>
              <a:buNone/>
              <a:defRPr sz="5230"/>
            </a:lvl8pPr>
            <a:lvl9pPr lvl="8">
              <a:spcBef>
                <a:spcPts val="0"/>
              </a:spcBef>
              <a:spcAft>
                <a:spcPts val="0"/>
              </a:spcAft>
              <a:buSzPts val="5231"/>
              <a:buNone/>
              <a:defRPr sz="523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9625" tIns="99625" rIns="99625" bIns="99625" anchor="ctr" anchorCtr="0">
            <a:normAutofit/>
          </a:bodyPr>
          <a:lstStyle>
            <a:lvl1pPr lvl="0">
              <a:buNone/>
              <a:defRPr sz="1089"/>
            </a:lvl1pPr>
            <a:lvl2pPr lvl="1">
              <a:buNone/>
              <a:defRPr sz="1089"/>
            </a:lvl2pPr>
            <a:lvl3pPr lvl="2">
              <a:buNone/>
              <a:defRPr sz="1089"/>
            </a:lvl3pPr>
            <a:lvl4pPr lvl="3">
              <a:buNone/>
              <a:defRPr sz="1089"/>
            </a:lvl4pPr>
            <a:lvl5pPr lvl="4">
              <a:buNone/>
              <a:defRPr sz="1089"/>
            </a:lvl5pPr>
            <a:lvl6pPr lvl="5">
              <a:buNone/>
              <a:defRPr sz="1089"/>
            </a:lvl6pPr>
            <a:lvl7pPr lvl="6">
              <a:buNone/>
              <a:defRPr sz="1089"/>
            </a:lvl7pPr>
            <a:lvl8pPr lvl="7">
              <a:buNone/>
              <a:defRPr sz="1089"/>
            </a:lvl8pPr>
            <a:lvl9pPr lvl="8">
              <a:buNone/>
              <a:defRPr sz="108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9625" tIns="99625" rIns="99625" bIns="996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19508" y="2563450"/>
            <a:ext cx="3345000" cy="3081300"/>
          </a:xfrm>
          <a:prstGeom prst="rect">
            <a:avLst/>
          </a:prstGeom>
        </p:spPr>
        <p:txBody>
          <a:bodyPr spcFirstLastPara="1" wrap="square" lIns="99625" tIns="99625" rIns="99625" bIns="996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7"/>
              <a:buNone/>
              <a:defRPr sz="4577"/>
            </a:lvl1pPr>
            <a:lvl2pPr lvl="1" algn="ctr">
              <a:spcBef>
                <a:spcPts val="0"/>
              </a:spcBef>
              <a:spcAft>
                <a:spcPts val="0"/>
              </a:spcAft>
              <a:buSzPts val="4577"/>
              <a:buNone/>
              <a:defRPr sz="4577"/>
            </a:lvl2pPr>
            <a:lvl3pPr lvl="2" algn="ctr">
              <a:spcBef>
                <a:spcPts val="0"/>
              </a:spcBef>
              <a:spcAft>
                <a:spcPts val="0"/>
              </a:spcAft>
              <a:buSzPts val="4577"/>
              <a:buNone/>
              <a:defRPr sz="4577"/>
            </a:lvl3pPr>
            <a:lvl4pPr lvl="3" algn="ctr">
              <a:spcBef>
                <a:spcPts val="0"/>
              </a:spcBef>
              <a:spcAft>
                <a:spcPts val="0"/>
              </a:spcAft>
              <a:buSzPts val="4577"/>
              <a:buNone/>
              <a:defRPr sz="4577"/>
            </a:lvl4pPr>
            <a:lvl5pPr lvl="4" algn="ctr">
              <a:spcBef>
                <a:spcPts val="0"/>
              </a:spcBef>
              <a:spcAft>
                <a:spcPts val="0"/>
              </a:spcAft>
              <a:buSzPts val="4577"/>
              <a:buNone/>
              <a:defRPr sz="4577"/>
            </a:lvl5pPr>
            <a:lvl6pPr lvl="5" algn="ctr">
              <a:spcBef>
                <a:spcPts val="0"/>
              </a:spcBef>
              <a:spcAft>
                <a:spcPts val="0"/>
              </a:spcAft>
              <a:buSzPts val="4577"/>
              <a:buNone/>
              <a:defRPr sz="4577"/>
            </a:lvl6pPr>
            <a:lvl7pPr lvl="6" algn="ctr">
              <a:spcBef>
                <a:spcPts val="0"/>
              </a:spcBef>
              <a:spcAft>
                <a:spcPts val="0"/>
              </a:spcAft>
              <a:buSzPts val="4577"/>
              <a:buNone/>
              <a:defRPr sz="4577"/>
            </a:lvl7pPr>
            <a:lvl8pPr lvl="7" algn="ctr">
              <a:spcBef>
                <a:spcPts val="0"/>
              </a:spcBef>
              <a:spcAft>
                <a:spcPts val="0"/>
              </a:spcAft>
              <a:buSzPts val="4577"/>
              <a:buNone/>
              <a:defRPr sz="4577"/>
            </a:lvl8pPr>
            <a:lvl9pPr lvl="8" algn="ctr">
              <a:spcBef>
                <a:spcPts val="0"/>
              </a:spcBef>
              <a:spcAft>
                <a:spcPts val="0"/>
              </a:spcAft>
              <a:buSzPts val="4577"/>
              <a:buNone/>
              <a:defRPr sz="4577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19508" y="5826865"/>
            <a:ext cx="3345000" cy="2567400"/>
          </a:xfrm>
          <a:prstGeom prst="rect">
            <a:avLst/>
          </a:prstGeom>
        </p:spPr>
        <p:txBody>
          <a:bodyPr spcFirstLastPara="1" wrap="square" lIns="99625" tIns="99625" rIns="99625" bIns="996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9"/>
              <a:buNone/>
              <a:defRPr sz="2288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9"/>
              <a:buNone/>
              <a:defRPr sz="2288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9"/>
              <a:buNone/>
              <a:defRPr sz="2288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9"/>
              <a:buNone/>
              <a:defRPr sz="2288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9"/>
              <a:buNone/>
              <a:defRPr sz="2288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9"/>
              <a:buNone/>
              <a:defRPr sz="2288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9"/>
              <a:buNone/>
              <a:defRPr sz="2288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9"/>
              <a:buNone/>
              <a:defRPr sz="2288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9"/>
              <a:buNone/>
              <a:defRPr sz="2288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083839" y="1505164"/>
            <a:ext cx="3172500" cy="7681200"/>
          </a:xfrm>
          <a:prstGeom prst="rect">
            <a:avLst/>
          </a:prstGeom>
        </p:spPr>
        <p:txBody>
          <a:bodyPr spcFirstLastPara="1" wrap="square" lIns="99625" tIns="99625" rIns="99625" bIns="99625" anchor="ctr" anchorCtr="0">
            <a:normAutofit/>
          </a:bodyPr>
          <a:lstStyle>
            <a:lvl1pPr marL="457200" lvl="0" indent="-353159">
              <a:spcBef>
                <a:spcPts val="0"/>
              </a:spcBef>
              <a:spcAft>
                <a:spcPts val="0"/>
              </a:spcAft>
              <a:buSzPts val="1962"/>
              <a:buChar char="●"/>
              <a:defRPr sz="1961"/>
            </a:lvl1pPr>
            <a:lvl2pPr marL="914400" lvl="1" indent="-325480">
              <a:spcBef>
                <a:spcPts val="0"/>
              </a:spcBef>
              <a:spcAft>
                <a:spcPts val="0"/>
              </a:spcAft>
              <a:buSzPts val="1526"/>
              <a:buChar char="○"/>
              <a:defRPr sz="1525"/>
            </a:lvl2pPr>
            <a:lvl3pPr marL="1371600" lvl="2" indent="-325480">
              <a:spcBef>
                <a:spcPts val="0"/>
              </a:spcBef>
              <a:spcAft>
                <a:spcPts val="0"/>
              </a:spcAft>
              <a:buSzPts val="1526"/>
              <a:buChar char="■"/>
              <a:defRPr sz="1525"/>
            </a:lvl3pPr>
            <a:lvl4pPr marL="1828800" lvl="3" indent="-325480">
              <a:spcBef>
                <a:spcPts val="0"/>
              </a:spcBef>
              <a:spcAft>
                <a:spcPts val="0"/>
              </a:spcAft>
              <a:buSzPts val="1526"/>
              <a:buChar char="●"/>
              <a:defRPr sz="1525"/>
            </a:lvl4pPr>
            <a:lvl5pPr marL="2286000" lvl="4" indent="-325480">
              <a:spcBef>
                <a:spcPts val="0"/>
              </a:spcBef>
              <a:spcAft>
                <a:spcPts val="0"/>
              </a:spcAft>
              <a:buSzPts val="1526"/>
              <a:buChar char="○"/>
              <a:defRPr sz="1525"/>
            </a:lvl5pPr>
            <a:lvl6pPr marL="2743200" lvl="5" indent="-325480">
              <a:spcBef>
                <a:spcPts val="0"/>
              </a:spcBef>
              <a:spcAft>
                <a:spcPts val="0"/>
              </a:spcAft>
              <a:buSzPts val="1526"/>
              <a:buChar char="■"/>
              <a:defRPr sz="1525"/>
            </a:lvl6pPr>
            <a:lvl7pPr marL="3200400" lvl="6" indent="-325480">
              <a:spcBef>
                <a:spcPts val="0"/>
              </a:spcBef>
              <a:spcAft>
                <a:spcPts val="0"/>
              </a:spcAft>
              <a:buSzPts val="1526"/>
              <a:buChar char="●"/>
              <a:defRPr sz="1525"/>
            </a:lvl7pPr>
            <a:lvl8pPr marL="3657600" lvl="7" indent="-325480">
              <a:spcBef>
                <a:spcPts val="0"/>
              </a:spcBef>
              <a:spcAft>
                <a:spcPts val="0"/>
              </a:spcAft>
              <a:buSzPts val="1526"/>
              <a:buChar char="○"/>
              <a:defRPr sz="1525"/>
            </a:lvl8pPr>
            <a:lvl9pPr marL="4114800" lvl="8" indent="-325480">
              <a:spcBef>
                <a:spcPts val="0"/>
              </a:spcBef>
              <a:spcAft>
                <a:spcPts val="0"/>
              </a:spcAft>
              <a:buSzPts val="1526"/>
              <a:buChar char="■"/>
              <a:defRPr sz="1525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9625" tIns="99625" rIns="99625" bIns="99625" anchor="ctr" anchorCtr="0">
            <a:normAutofit/>
          </a:bodyPr>
          <a:lstStyle>
            <a:lvl1pPr lvl="0">
              <a:buNone/>
              <a:defRPr sz="1089"/>
            </a:lvl1pPr>
            <a:lvl2pPr lvl="1">
              <a:buNone/>
              <a:defRPr sz="1089"/>
            </a:lvl2pPr>
            <a:lvl3pPr lvl="2">
              <a:buNone/>
              <a:defRPr sz="1089"/>
            </a:lvl3pPr>
            <a:lvl4pPr lvl="3">
              <a:buNone/>
              <a:defRPr sz="1089"/>
            </a:lvl4pPr>
            <a:lvl5pPr lvl="4">
              <a:buNone/>
              <a:defRPr sz="1089"/>
            </a:lvl5pPr>
            <a:lvl6pPr lvl="5">
              <a:buNone/>
              <a:defRPr sz="1089"/>
            </a:lvl6pPr>
            <a:lvl7pPr lvl="6">
              <a:buNone/>
              <a:defRPr sz="1089"/>
            </a:lvl7pPr>
            <a:lvl8pPr lvl="7">
              <a:buNone/>
              <a:defRPr sz="1089"/>
            </a:lvl8pPr>
            <a:lvl9pPr lvl="8">
              <a:buNone/>
              <a:defRPr sz="108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57705" y="8794266"/>
            <a:ext cx="4959300" cy="1257900"/>
          </a:xfrm>
          <a:prstGeom prst="rect">
            <a:avLst/>
          </a:prstGeom>
        </p:spPr>
        <p:txBody>
          <a:bodyPr spcFirstLastPara="1" wrap="square" lIns="99625" tIns="99625" rIns="99625" bIns="996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62"/>
              <a:buNone/>
              <a:defRPr sz="1961"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spcFirstLastPara="1" wrap="square" lIns="99625" tIns="99625" rIns="99625" bIns="99625" anchor="ctr" anchorCtr="0">
            <a:normAutofit/>
          </a:bodyPr>
          <a:lstStyle>
            <a:lvl1pPr lvl="0">
              <a:buNone/>
              <a:defRPr sz="1089"/>
            </a:lvl1pPr>
            <a:lvl2pPr lvl="1">
              <a:buNone/>
              <a:defRPr sz="1089"/>
            </a:lvl2pPr>
            <a:lvl3pPr lvl="2">
              <a:buNone/>
              <a:defRPr sz="1089"/>
            </a:lvl3pPr>
            <a:lvl4pPr lvl="3">
              <a:buNone/>
              <a:defRPr sz="1089"/>
            </a:lvl4pPr>
            <a:lvl5pPr lvl="4">
              <a:buNone/>
              <a:defRPr sz="1089"/>
            </a:lvl5pPr>
            <a:lvl6pPr lvl="5">
              <a:buNone/>
              <a:defRPr sz="1089"/>
            </a:lvl6pPr>
            <a:lvl7pPr lvl="6">
              <a:buNone/>
              <a:defRPr sz="1089"/>
            </a:lvl7pPr>
            <a:lvl8pPr lvl="7">
              <a:buNone/>
              <a:defRPr sz="1089"/>
            </a:lvl8pPr>
            <a:lvl9pPr lvl="8">
              <a:buNone/>
              <a:defRPr sz="108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25" tIns="99625" rIns="99625" bIns="996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51"/>
              <a:buNone/>
              <a:defRPr sz="305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51"/>
              <a:buNone/>
              <a:defRPr sz="305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51"/>
              <a:buNone/>
              <a:defRPr sz="305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51"/>
              <a:buNone/>
              <a:defRPr sz="305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51"/>
              <a:buNone/>
              <a:defRPr sz="305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51"/>
              <a:buNone/>
              <a:defRPr sz="305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51"/>
              <a:buNone/>
              <a:defRPr sz="305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51"/>
              <a:buNone/>
              <a:defRPr sz="305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51"/>
              <a:buNone/>
              <a:defRPr sz="305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57705" y="2395696"/>
            <a:ext cx="7044600" cy="71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25" tIns="99625" rIns="99625" bIns="99625" anchor="t" anchorCtr="0">
            <a:normAutofit/>
          </a:bodyPr>
          <a:lstStyle>
            <a:lvl1pPr marL="457200" lvl="0" indent="-35315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62"/>
              <a:buChar char="●"/>
              <a:defRPr sz="1961">
                <a:solidFill>
                  <a:schemeClr val="dk2"/>
                </a:solidFill>
              </a:defRPr>
            </a:lvl1pPr>
            <a:lvl2pPr marL="914400" lvl="1" indent="-32548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26"/>
              <a:buChar char="○"/>
              <a:defRPr sz="1525">
                <a:solidFill>
                  <a:schemeClr val="dk2"/>
                </a:solidFill>
              </a:defRPr>
            </a:lvl2pPr>
            <a:lvl3pPr marL="1371600" lvl="2" indent="-32548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26"/>
              <a:buChar char="■"/>
              <a:defRPr sz="1525">
                <a:solidFill>
                  <a:schemeClr val="dk2"/>
                </a:solidFill>
              </a:defRPr>
            </a:lvl3pPr>
            <a:lvl4pPr marL="1828800" lvl="3" indent="-32548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26"/>
              <a:buChar char="●"/>
              <a:defRPr sz="1525">
                <a:solidFill>
                  <a:schemeClr val="dk2"/>
                </a:solidFill>
              </a:defRPr>
            </a:lvl4pPr>
            <a:lvl5pPr marL="2286000" lvl="4" indent="-32548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26"/>
              <a:buChar char="○"/>
              <a:defRPr sz="1525">
                <a:solidFill>
                  <a:schemeClr val="dk2"/>
                </a:solidFill>
              </a:defRPr>
            </a:lvl5pPr>
            <a:lvl6pPr marL="2743200" lvl="5" indent="-32548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26"/>
              <a:buChar char="■"/>
              <a:defRPr sz="1525">
                <a:solidFill>
                  <a:schemeClr val="dk2"/>
                </a:solidFill>
              </a:defRPr>
            </a:lvl6pPr>
            <a:lvl7pPr marL="3200400" lvl="6" indent="-32548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26"/>
              <a:buChar char="●"/>
              <a:defRPr sz="1525">
                <a:solidFill>
                  <a:schemeClr val="dk2"/>
                </a:solidFill>
              </a:defRPr>
            </a:lvl7pPr>
            <a:lvl8pPr marL="3657600" lvl="7" indent="-32548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26"/>
              <a:buChar char="○"/>
              <a:defRPr sz="1525">
                <a:solidFill>
                  <a:schemeClr val="dk2"/>
                </a:solidFill>
              </a:defRPr>
            </a:lvl8pPr>
            <a:lvl9pPr marL="4114800" lvl="8" indent="-32548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26"/>
              <a:buChar char="■"/>
              <a:defRPr sz="1525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25" tIns="99625" rIns="99625" bIns="99625" anchor="ctr" anchorCtr="0">
            <a:normAutofit/>
          </a:bodyPr>
          <a:lstStyle>
            <a:lvl1pPr lvl="0" algn="r">
              <a:buNone/>
              <a:defRPr sz="1089">
                <a:solidFill>
                  <a:schemeClr val="dk2"/>
                </a:solidFill>
              </a:defRPr>
            </a:lvl1pPr>
            <a:lvl2pPr lvl="1" algn="r">
              <a:buNone/>
              <a:defRPr sz="1089">
                <a:solidFill>
                  <a:schemeClr val="dk2"/>
                </a:solidFill>
              </a:defRPr>
            </a:lvl2pPr>
            <a:lvl3pPr lvl="2" algn="r">
              <a:buNone/>
              <a:defRPr sz="1089">
                <a:solidFill>
                  <a:schemeClr val="dk2"/>
                </a:solidFill>
              </a:defRPr>
            </a:lvl3pPr>
            <a:lvl4pPr lvl="3" algn="r">
              <a:buNone/>
              <a:defRPr sz="1089">
                <a:solidFill>
                  <a:schemeClr val="dk2"/>
                </a:solidFill>
              </a:defRPr>
            </a:lvl4pPr>
            <a:lvl5pPr lvl="4" algn="r">
              <a:buNone/>
              <a:defRPr sz="1089">
                <a:solidFill>
                  <a:schemeClr val="dk2"/>
                </a:solidFill>
              </a:defRPr>
            </a:lvl5pPr>
            <a:lvl6pPr lvl="5" algn="r">
              <a:buNone/>
              <a:defRPr sz="1089">
                <a:solidFill>
                  <a:schemeClr val="dk2"/>
                </a:solidFill>
              </a:defRPr>
            </a:lvl6pPr>
            <a:lvl7pPr lvl="6" algn="r">
              <a:buNone/>
              <a:defRPr sz="1089">
                <a:solidFill>
                  <a:schemeClr val="dk2"/>
                </a:solidFill>
              </a:defRPr>
            </a:lvl7pPr>
            <a:lvl8pPr lvl="7" algn="r">
              <a:buNone/>
              <a:defRPr sz="1089">
                <a:solidFill>
                  <a:schemeClr val="dk2"/>
                </a:solidFill>
              </a:defRPr>
            </a:lvl8pPr>
            <a:lvl9pPr lvl="8" algn="r">
              <a:buNone/>
              <a:defRPr sz="1089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doctor-takes-blood-samples-patients-600nw-2054441552-removebg-preview (1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68250" y="7228475"/>
            <a:ext cx="3995400" cy="39954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0" y="0"/>
            <a:ext cx="7560000" cy="97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25" tIns="99625" rIns="99625" bIns="996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924" b="1" u="sng" dirty="0" err="1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Linthorpe</a:t>
            </a:r>
            <a:r>
              <a:rPr lang="en-GB" sz="2924" b="1" u="sng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 Surgery is Now a </a:t>
            </a:r>
            <a:r>
              <a:rPr lang="en-GB" sz="2924" b="1" u="sng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Research Practice</a:t>
            </a:r>
            <a:endParaRPr sz="1834" b="1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34" b="1" i="1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Advancing Health, Right Here in Our Community!</a:t>
            </a:r>
            <a:endParaRPr sz="1634" b="1" i="1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34" b="1" i="1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7" b="1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We’re excited to share that </a:t>
            </a:r>
            <a:r>
              <a:rPr lang="en-GB" sz="1307" b="1" dirty="0" err="1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Linthorpe</a:t>
            </a:r>
            <a:r>
              <a:rPr lang="en-GB" sz="1307" b="1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 Surgery is now officially a </a:t>
            </a:r>
            <a:r>
              <a:rPr lang="en-GB" sz="1307" b="1" u="sng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research practice!</a:t>
            </a:r>
            <a:endParaRPr sz="1307" b="1" u="sng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7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This means </a:t>
            </a:r>
            <a:r>
              <a:rPr lang="en-GB" sz="1307" b="1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some of our patients may be invited to take part in NHS-approved research projects</a:t>
            </a:r>
            <a:r>
              <a:rPr lang="en-GB" sz="1307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.</a:t>
            </a:r>
            <a:endParaRPr sz="1307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34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34" b="1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💡</a:t>
            </a:r>
            <a:r>
              <a:rPr lang="en-GB" sz="1634" b="1" u="sng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 Why take part?</a:t>
            </a:r>
            <a:endParaRPr sz="1634" b="1" u="sng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498240" lvl="0" indent="-3529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35"/>
              <a:buFont typeface="Calibri"/>
              <a:buChar char="●"/>
            </a:pPr>
            <a:r>
              <a:rPr lang="en-GB" sz="1634" b="1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Access to breakthrough treatments</a:t>
            </a:r>
            <a:r>
              <a:rPr lang="en-GB" sz="1634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 that may be </a:t>
            </a:r>
            <a:r>
              <a:rPr lang="en-GB" sz="1634" b="1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years away</a:t>
            </a:r>
            <a:r>
              <a:rPr lang="en-GB" sz="1634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 from general release</a:t>
            </a:r>
            <a:endParaRPr sz="1634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498240" lvl="0" indent="-3529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35"/>
              <a:buFont typeface="Calibri"/>
              <a:buChar char="●"/>
            </a:pPr>
            <a:r>
              <a:rPr lang="en-GB" sz="1634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Help tackle </a:t>
            </a:r>
            <a:r>
              <a:rPr lang="en-GB" sz="1634" b="1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local health inequalities</a:t>
            </a:r>
            <a:endParaRPr sz="1634" b="1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498240" lvl="0" indent="-35292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35"/>
              <a:buFont typeface="Calibri"/>
              <a:buChar char="●"/>
            </a:pPr>
            <a:r>
              <a:rPr lang="en-GB" sz="1634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Contribute to the </a:t>
            </a:r>
            <a:r>
              <a:rPr lang="en-GB" sz="1634" b="1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future of medicine</a:t>
            </a:r>
            <a:endParaRPr sz="1634" b="1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34" b="1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34" b="1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❤️ </a:t>
            </a:r>
            <a:r>
              <a:rPr lang="en-GB" sz="1634" b="1" u="sng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Our First Project</a:t>
            </a:r>
            <a:endParaRPr sz="1634" b="1" u="sng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34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We're launching a study into a </a:t>
            </a:r>
            <a:r>
              <a:rPr lang="en-GB" sz="1634" b="1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new medication that may help prevent heart failure</a:t>
            </a:r>
            <a:r>
              <a:rPr lang="en-GB" sz="1634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.</a:t>
            </a:r>
            <a:br>
              <a:rPr lang="en-GB" sz="1634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</a:br>
            <a:r>
              <a:rPr lang="en-GB" sz="1634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You could be part of pioneering progress in heart health.</a:t>
            </a:r>
            <a:endParaRPr sz="1634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34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34" b="1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👩‍⚕️ </a:t>
            </a:r>
            <a:r>
              <a:rPr lang="en-GB" sz="1634" b="1" u="sng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Meet Our Research Team</a:t>
            </a:r>
            <a:endParaRPr sz="1634" b="1" u="sng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34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A dedicated research team is now working from our practice.</a:t>
            </a:r>
            <a:br>
              <a:rPr lang="en-GB" sz="1634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</a:br>
            <a:r>
              <a:rPr lang="en-GB" sz="1634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They’ll contact you if you're eligible to participate in any upcoming projects.</a:t>
            </a:r>
            <a:endParaRPr sz="1634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34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       </a:t>
            </a:r>
            <a:endParaRPr sz="1634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34" b="1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             Rachel Kipling</a:t>
            </a:r>
            <a:r>
              <a:rPr lang="en-GB" sz="1634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: Clinical Research Practitioner, Study Coordinator</a:t>
            </a:r>
            <a:endParaRPr sz="1634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34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34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34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34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              </a:t>
            </a:r>
            <a:r>
              <a:rPr lang="en-GB" sz="1634" b="1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Dr Helen Tucker</a:t>
            </a:r>
            <a:r>
              <a:rPr lang="en-GB" sz="1634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: Research Physician, Sub-Investigator.</a:t>
            </a:r>
            <a:endParaRPr sz="1634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34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34" b="1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✅ Participation is always voluntary and fully confidential</a:t>
            </a:r>
            <a:endParaRPr sz="1634" b="1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34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Thank you for supporting the future of healthcare.</a:t>
            </a:r>
            <a:br>
              <a:rPr lang="en-GB" sz="1634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</a:br>
            <a:r>
              <a:rPr lang="en-GB" sz="1634" b="1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Together, we can make a difference</a:t>
            </a:r>
            <a:r>
              <a:rPr lang="en-GB" sz="1634" dirty="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!</a:t>
            </a:r>
            <a:endParaRPr sz="1634" dirty="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135" y="6708015"/>
            <a:ext cx="467015" cy="647069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3268" y="7587317"/>
            <a:ext cx="438882" cy="6752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183</Words>
  <Application>Microsoft Office PowerPoint</Application>
  <PresentationFormat>Custom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Bree Serif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Baldam Francesca</dc:creator>
  <cp:lastModifiedBy>Baldam Francesca</cp:lastModifiedBy>
  <cp:revision>2</cp:revision>
  <cp:lastPrinted>2025-07-29T09:59:31Z</cp:lastPrinted>
  <dcterms:modified xsi:type="dcterms:W3CDTF">2025-07-29T10:37:37Z</dcterms:modified>
</cp:coreProperties>
</file>